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02B5-FA5A-4E23-9A20-A93F8DA45E20}" type="datetimeFigureOut">
              <a:rPr lang="th-TH" smtClean="0"/>
              <a:t>29/05/66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1C71-CF87-4C9F-BCA1-677E9DDFDD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047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02B5-FA5A-4E23-9A20-A93F8DA45E20}" type="datetimeFigureOut">
              <a:rPr lang="th-TH" smtClean="0"/>
              <a:t>29/05/66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1C71-CF87-4C9F-BCA1-677E9DDFDD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941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02B5-FA5A-4E23-9A20-A93F8DA45E20}" type="datetimeFigureOut">
              <a:rPr lang="th-TH" smtClean="0"/>
              <a:t>29/05/66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1C71-CF87-4C9F-BCA1-677E9DDFDD3A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0036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02B5-FA5A-4E23-9A20-A93F8DA45E20}" type="datetimeFigureOut">
              <a:rPr lang="th-TH" smtClean="0"/>
              <a:t>29/05/66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1C71-CF87-4C9F-BCA1-677E9DDFDD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7867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02B5-FA5A-4E23-9A20-A93F8DA45E20}" type="datetimeFigureOut">
              <a:rPr lang="th-TH" smtClean="0"/>
              <a:t>29/05/66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1C71-CF87-4C9F-BCA1-677E9DDFDD3A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591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02B5-FA5A-4E23-9A20-A93F8DA45E20}" type="datetimeFigureOut">
              <a:rPr lang="th-TH" smtClean="0"/>
              <a:t>29/05/66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1C71-CF87-4C9F-BCA1-677E9DDFDD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9600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02B5-FA5A-4E23-9A20-A93F8DA45E20}" type="datetimeFigureOut">
              <a:rPr lang="th-TH" smtClean="0"/>
              <a:t>29/05/66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1C71-CF87-4C9F-BCA1-677E9DDFDD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5698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02B5-FA5A-4E23-9A20-A93F8DA45E20}" type="datetimeFigureOut">
              <a:rPr lang="th-TH" smtClean="0"/>
              <a:t>29/05/66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1C71-CF87-4C9F-BCA1-677E9DDFDD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451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02B5-FA5A-4E23-9A20-A93F8DA45E20}" type="datetimeFigureOut">
              <a:rPr lang="th-TH" smtClean="0"/>
              <a:t>29/05/66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1C71-CF87-4C9F-BCA1-677E9DDFDD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915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02B5-FA5A-4E23-9A20-A93F8DA45E20}" type="datetimeFigureOut">
              <a:rPr lang="th-TH" smtClean="0"/>
              <a:t>29/05/66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1C71-CF87-4C9F-BCA1-677E9DDFDD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218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02B5-FA5A-4E23-9A20-A93F8DA45E20}" type="datetimeFigureOut">
              <a:rPr lang="th-TH" smtClean="0"/>
              <a:t>29/05/66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1C71-CF87-4C9F-BCA1-677E9DDFDD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106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02B5-FA5A-4E23-9A20-A93F8DA45E20}" type="datetimeFigureOut">
              <a:rPr lang="th-TH" smtClean="0"/>
              <a:t>29/05/66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1C71-CF87-4C9F-BCA1-677E9DDFDD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1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02B5-FA5A-4E23-9A20-A93F8DA45E20}" type="datetimeFigureOut">
              <a:rPr lang="th-TH" smtClean="0"/>
              <a:t>29/05/66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1C71-CF87-4C9F-BCA1-677E9DDFDD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266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02B5-FA5A-4E23-9A20-A93F8DA45E20}" type="datetimeFigureOut">
              <a:rPr lang="th-TH" smtClean="0"/>
              <a:t>29/05/66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1C71-CF87-4C9F-BCA1-677E9DDFDD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515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02B5-FA5A-4E23-9A20-A93F8DA45E20}" type="datetimeFigureOut">
              <a:rPr lang="th-TH" smtClean="0"/>
              <a:t>29/05/66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1C71-CF87-4C9F-BCA1-677E9DDFDD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4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02B5-FA5A-4E23-9A20-A93F8DA45E20}" type="datetimeFigureOut">
              <a:rPr lang="th-TH" smtClean="0"/>
              <a:t>29/05/66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1C71-CF87-4C9F-BCA1-677E9DDFDD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370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602B5-FA5A-4E23-9A20-A93F8DA45E20}" type="datetimeFigureOut">
              <a:rPr lang="th-TH" smtClean="0"/>
              <a:t>29/05/66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721C71-CF87-4C9F-BCA1-677E9DDFDD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013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80738-A549-A5FB-DA93-A077F1A4A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968" y="4473225"/>
            <a:ext cx="8288035" cy="1095059"/>
          </a:xfrm>
        </p:spPr>
        <p:txBody>
          <a:bodyPr>
            <a:normAutofit/>
          </a:bodyPr>
          <a:lstStyle/>
          <a:p>
            <a:pPr algn="ctr"/>
            <a:endParaRPr lang="th-TH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2E6417-815D-5C4E-6D9E-4AE8A9BD3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968" y="5569874"/>
            <a:ext cx="8288035" cy="471488"/>
          </a:xfrm>
        </p:spPr>
        <p:txBody>
          <a:bodyPr>
            <a:normAutofit/>
          </a:bodyPr>
          <a:lstStyle/>
          <a:p>
            <a:pPr algn="ctr"/>
            <a:endParaRPr lang="th-TH"/>
          </a:p>
        </p:txBody>
      </p:sp>
      <p:pic>
        <p:nvPicPr>
          <p:cNvPr id="21" name="Picture 20" descr="A green and black rectangle with orange letters&#10;&#10;Description automatically generated with low confidence">
            <a:extLst>
              <a:ext uri="{FF2B5EF4-FFF2-40B4-BE49-F238E27FC236}">
                <a16:creationId xmlns:a16="http://schemas.microsoft.com/office/drawing/2014/main" id="{0720DC2C-2BC7-1243-605C-9D5C0670AB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65" y="1686403"/>
            <a:ext cx="4029717" cy="1813372"/>
          </a:xfrm>
          <a:prstGeom prst="rect">
            <a:avLst/>
          </a:prstGeom>
        </p:spPr>
      </p:pic>
      <p:pic>
        <p:nvPicPr>
          <p:cNvPr id="17" name="Picture 16" descr="A picture containing text, font, graphics, graphic design&#10;&#10;Description automatically generated">
            <a:extLst>
              <a:ext uri="{FF2B5EF4-FFF2-40B4-BE49-F238E27FC236}">
                <a16:creationId xmlns:a16="http://schemas.microsoft.com/office/drawing/2014/main" id="{1E9C99CA-83E7-0532-581B-47CF446CB9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284" y="1847591"/>
            <a:ext cx="4029717" cy="1490996"/>
          </a:xfrm>
          <a:prstGeom prst="rect">
            <a:avLst/>
          </a:prstGeom>
        </p:spPr>
      </p:pic>
      <p:pic>
        <p:nvPicPr>
          <p:cNvPr id="7" name="Picture 6" descr="A picture containing text, trademark, logo, label&#10;&#10;Description automatically generated">
            <a:extLst>
              <a:ext uri="{FF2B5EF4-FFF2-40B4-BE49-F238E27FC236}">
                <a16:creationId xmlns:a16="http://schemas.microsoft.com/office/drawing/2014/main" id="{65CF755B-07F3-2EA8-468F-272EF5C2553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40" y="177281"/>
            <a:ext cx="1182770" cy="1093958"/>
          </a:xfrm>
          <a:prstGeom prst="rect">
            <a:avLst/>
          </a:prstGeom>
        </p:spPr>
      </p:pic>
      <p:pic>
        <p:nvPicPr>
          <p:cNvPr id="29" name="Picture 28" descr="A picture containing emblem, circle, symbol, logo&#10;&#10;Description automatically generated">
            <a:extLst>
              <a:ext uri="{FF2B5EF4-FFF2-40B4-BE49-F238E27FC236}">
                <a16:creationId xmlns:a16="http://schemas.microsoft.com/office/drawing/2014/main" id="{D739B235-CBCD-950C-33E5-2042424612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840" y="98622"/>
            <a:ext cx="4500291" cy="143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493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16759-2B74-CFCA-C5CD-C78F563C2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1BE2A-5876-9926-A8A2-4F977089E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86505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Cordia New</vt:lpstr>
      <vt:lpstr>IrisUPC</vt:lpstr>
      <vt:lpstr>Trebuchet MS</vt:lpstr>
      <vt:lpstr>Wingdings 3</vt:lpstr>
      <vt:lpstr>Facet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VEERACHET</dc:creator>
  <cp:lastModifiedBy>วลัยพร ยอดคำมี</cp:lastModifiedBy>
  <cp:revision>1</cp:revision>
  <dcterms:created xsi:type="dcterms:W3CDTF">2023-05-29T07:16:13Z</dcterms:created>
  <dcterms:modified xsi:type="dcterms:W3CDTF">2023-05-29T08:47:03Z</dcterms:modified>
</cp:coreProperties>
</file>